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10-12-2023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ஜீவன் ஆனாலும்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சாவானாலும் பின்பற்றுவேன்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jeevan aanalum</a:t>
            </a:r>
            <a:br>
              <a:rPr lang="fi-FI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i-FI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Saavanaalum pinpatruvaen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நன்மை ஒன்றும்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இல்லாதிருந்தும்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பின்னேயும் நேசித்தீர் என் இயேசுவே - என் ஜீவன்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Illathirunthum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Pinayum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nesitheer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En Jeevan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வாஞ்சை பரமன் சிநேகம்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தேடிடவே மறந்து போனேன் 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பரிசுத்த ஆவி பருகிட செய்யும்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நித்தமும் உம் சித்தம் செய்திடவே - என் ஜீவன்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marL="514350" indent="-514350" algn="ctr">
              <a:buAutoNum type="arabicPeriod"/>
            </a:pP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vaanjai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paraman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sneham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Thedidavae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maranthu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ponaen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Parisutha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parigida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seiyum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Nithamum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sitham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seithidavae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En Jeevan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2. உலகின் மாயை வலையில் விழுந்தேன்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தப்பிடாமல் சிக்குண்டேனே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உன்னத ஆவி ஊற்றுமே தேவா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உலகத்தின் பெருமையை வெறுத்திடவே - என் ஜீவன்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valaiyil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vilunthaen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Thapidaamal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sikundaenae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Unnatha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ootrumae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deva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Ulagathin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perumaiyai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veruthidavae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0877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3. கல்வாரி சிநேகம் சொல்ல மறந்தேன்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கள்ளனையும் மாற்றும் விந்தை - 2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உற்சாக ஆவி தாங்கிட செய்யும்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ஊர் எங்கும் உம் அன்பை சொல்லிடவே - என் ஜீவன்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0637146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2411</TotalTime>
  <Words>160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824</cp:revision>
  <dcterms:created xsi:type="dcterms:W3CDTF">2023-03-13T17:37:04Z</dcterms:created>
  <dcterms:modified xsi:type="dcterms:W3CDTF">2023-12-10T14:48:51Z</dcterms:modified>
</cp:coreProperties>
</file>