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ஜீவன் ஆனாலும்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சாவானாலும் பின்பற்றுவேன்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jeevan aanalum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Saavanaalum pinpatruvaen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 ஒன்றும்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இல்லாதிருந்தும்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பின்னேயும் நேசித்தீர் என் இயேசுவே - என் ஜீவன்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Illathirunthum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Jeevan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வாஞ்சை பரமன் சிநேகம்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தேடிடவே மறந்து போனேன்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 பருகிட செய்யும்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உம் சித்தம் செய்திடவே - என் ஜீவன்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sneham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parigida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Jeevan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உலகின் மாயை வலையில் விழுந்தேன்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தப்பிடாமல் சிக்குண்டேனே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 ஆவி ஊற்றுமே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உலகத்தின் பெருமையை வெறுத்திடவே - என் ஜீவன்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Thapidaamal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sikundaenae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கல்வாரி சிநேகம் சொல்ல மறந்தேன்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கள்ளனையும் மாற்றும் விந்தை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உற்சாக ஆவி தாங்கிட செய்யும்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ஊர் எங்கும் உம் அன்பை சொல்லிடவே - என் ஜீவன்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6371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2411</TotalTime>
  <Words>160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824</cp:revision>
  <dcterms:created xsi:type="dcterms:W3CDTF">2023-03-13T17:37:04Z</dcterms:created>
  <dcterms:modified xsi:type="dcterms:W3CDTF">2023-12-10T14:48:51Z</dcterms:modified>
</cp:coreProperties>
</file>