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ஜீவன் நீர் தானே என் துதியும் நீர்தானே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எனக்காய் மரித்தீரே உமக்காய் வாழ்வேனே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நேசிக்கிறேன் உம்மை நேசிக்கிறேன்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என் பாவங்கள் பாராமல் உம் முகத்தை மறைத்தீரே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மீறுதல் எண்ணாமல் கிருபை அளித்தீரே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மன்னியும் என்றேனே மறந்தேன் என்றீரே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148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நான் கலங்கின நேரங்களில்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துணையாய் நின்றீரே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உலகம் கைவிட்டாலும்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என்னை அணைத்தீரே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ஜெபத்தை கேட்டீரே கண்ணீர் துடைத்தீரே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85319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2409</TotalTime>
  <Words>58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819</cp:revision>
  <dcterms:created xsi:type="dcterms:W3CDTF">2023-03-13T17:37:04Z</dcterms:created>
  <dcterms:modified xsi:type="dcterms:W3CDTF">2023-12-10T14:33:11Z</dcterms:modified>
</cp:coreProperties>
</file>