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09-12-2023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09-12-2023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09-12-2023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09-12-2023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09-12-2023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09-12-2023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09-12-2023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09-12-2023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09-12-2023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ஜெபம் எல்லாம் பதிலாக மாறும்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காத்திருப்போ ஒரு நாளும் வீணாகாது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வறண்ட நிலம் நீருற்றாய் மாறும்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பெரும் மழை பொழிந்திடும் நேரம் இது – 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jebam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ellam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pathilaga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maarum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kaatirupo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naalum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veenagathu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Varantha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nilam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neeruthraai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maarum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malai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polinthidum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neram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4137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இது நான் ஆராதிக்கும் தேவன்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இதிலும் மேலானதை செய்வார் – 4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fi-FI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Ithu naan aarathikum devan</a:t>
            </a:r>
            <a:br>
              <a:rPr lang="fi-FI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Ithilum melaanathai seivaar - 4</a:t>
            </a:r>
            <a:br>
              <a:rPr lang="ta-IN" sz="32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2738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துதியெல்லாம் ஜெயமாக மாறும்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மாற்றங்களை உண்டாக்கும் மாறாதவர்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பெற்றிடுவோம் விசுவாசத்தால்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ஜெபித்ததையும் இழந்ததையும் இரட்டிப்பாக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thuthiyellam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jeyamaga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maarum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Maatrangalai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undakum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marathavar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Petriduvom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visuvasathaal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Jebithathaiyum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ilanthathaiyum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iratipaaga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3148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நாம் நினைப்பதற்கும் வேண்டுவதற்கும்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மேலாய் மேலாய் நன்மை செய்வார்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வெட்கப்பட்ட நாட்களுக்கு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ஈடாய் ஈடாய் நன்மை செய்வார்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ninaipatharkum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vendutharkum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Melaai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melaai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seivar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vetkapatha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naatkaluku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Eedaai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eedaai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seivar</a:t>
            </a:r>
            <a:endParaRPr lang="en-IN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0853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பரிபூரண ஜீவன் நீர் பராக்கிரமமே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ஜோதிகளின் பிதாவே மனம் இரங்கும் – 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Paripoorna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jeevan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parakramamae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Jothigalin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pithavae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irangum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ta-IN" sz="32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3360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இதுவரை நன்மை செய்தவர்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இனிமேலா தீமை செய்வார் ? – 4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Ithuvarai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seithavar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Inimelaai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theemai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seivaar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? - 4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3250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நமக்காக யுத்தங்களை செய்பவர்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சேனைகளின் தேவன் அவர் தோற்றதே இல்லை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தீமைகளை நன்மையாக மாற்றுவார்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நன்மைகளின் தேவன் அவர் நன்மை செய்வார்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Namakaga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yuthangalai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seibavar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Senaigalin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thothrathae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Theemaigalai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nanmaiyaga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maatruvaar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Nanmaigalin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seivar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24735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தடைபட்ட காரியங்கள் நிறைவேறும்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மனிதரால் கூடாதவை தேவனால் கூடும்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தீங்குகள் என் கூடாரத்தை அணுகாது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நன்மையும் கிருபையும் என்னை தொடரும்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Thadaipatha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kaariyangal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niraiverum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manitharaal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koodathavai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devanaal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koodum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Theenkugsl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koodarathai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anugathu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Nanmaiyum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kirubaiyum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thodarum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71823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நாம் நினைப்பதற்கும் வேண்டுவதற்கும்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மேலாய் மேலாய் நன்மை செய்வார்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வெட்கப்பட்ட நாட்களுக்கு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ஈடாய் ஈடாய் நன்மை செய்வார்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ninaipatharkum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vendutharkum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Melaai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melaai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seivar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vetkapatha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naatkaluku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Eedaai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eedaai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seivar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87522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பரிபூரண ஜீவன் நீர் பராக்கிரமமே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ஜோதிகளின் பிதாவே மனம் இரங்கும் – 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Paripoorna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jeevan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parakramamae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Jothigalin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pithavae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irangum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ta-IN" sz="32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7184639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2408</TotalTime>
  <Words>307</Words>
  <Application>Microsoft Office PowerPoint</Application>
  <PresentationFormat>Widescreen</PresentationFormat>
  <Paragraphs>47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815</cp:revision>
  <dcterms:created xsi:type="dcterms:W3CDTF">2023-03-13T17:37:04Z</dcterms:created>
  <dcterms:modified xsi:type="dcterms:W3CDTF">2023-12-10T14:12:08Z</dcterms:modified>
</cp:coreProperties>
</file>