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12-03-2025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இயலாமையில் நீர் செயல்படுவீர்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கரம் என்னை விலகாதிருக்கும்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iyaalamaiyil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seyalpaduveer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vilagaathirukum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br>
              <a:rPr lang="ta-IN" sz="2800" dirty="0"/>
            </a:br>
            <a:br>
              <a:rPr lang="ta-IN" sz="2800" dirty="0"/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மலைகளை பெயர்ப்பீரென்றால்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தடைகள் உமக்கு எம்மாத்திரம்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மரித்தோரை எழச்செய்தீரென்றால்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நோய்கள் உமக்கு எம்மாத்திரம்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peyarpeerendraal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emmaatiram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Marithorai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laseitheerendraal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emmaatiram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கிரகிக்க முடியா காரியம் செய்வீர்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ச‌ர்வ ஞானியே உம்மை ஆராதிப்பேன்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Kragika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gnaniyae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2800" b="1" dirty="0">
                <a:latin typeface="Times New Roman" panose="02020603050405020304" pitchFamily="18" charset="0"/>
              </a:rPr>
              <a:t>1</a:t>
            </a:r>
            <a:r>
              <a:rPr lang="en-IN" sz="2800" b="1" i="0" dirty="0">
                <a:effectLst/>
                <a:latin typeface="Times New Roman" panose="02020603050405020304" pitchFamily="18" charset="0"/>
              </a:rPr>
              <a:t>.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வெறும் கோலும் கையும் இரு பரிவாரமாகும்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உம்மால் அன்றி இது யாரால் கூடும்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Verum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parivaramaagum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yaaral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ஆகாயத்து பட்சிகளை போஷிப்பீரென்றால்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என்னையும் போஷிப்பது நிச்சயமே!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காட்டு புஷ்பங்களை உடுத்துவது நீரென்றால்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என்னைக் குறைவின்றி நடத்துவதும் நிச்சயமே!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Aagayathu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patchigalai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posipeerendraal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posipathu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nitchayamae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pushpangalai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uduthuvathu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neerendraal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kuraivindri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nadathuvathum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nitchayamae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3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576B6D-7DA2-6F77-9F7C-470D96273C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42C597D-D502-EF78-05C2-02188FAE2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கிரகிக்க முடியா காரியம் செய்வீர்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ச‌ர்வ ஞானியே உம்மை ஆராதிப்பேன் -2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Kragika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mudiyaa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seiveer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Sarva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gnaniyae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-2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89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75D4B6-F038-5524-FAA4-5124DF288F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4FA22CA8-7B11-5D7B-C35D-79915B6E2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தேவன் எனக்காய் ஏதாகிலும் செய்திடுவார்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என்றாகிலும் என்னை மறந்தது உண்டா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yethaagilum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seithiduvaar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Endraagilum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maranthathu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undaa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92747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891</TotalTime>
  <Words>188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672</cp:revision>
  <dcterms:created xsi:type="dcterms:W3CDTF">2023-03-13T17:37:04Z</dcterms:created>
  <dcterms:modified xsi:type="dcterms:W3CDTF">2025-03-12T16:27:22Z</dcterms:modified>
</cp:coreProperties>
</file>