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செல்லம் நீங்க தான் ஏசையா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செல்வம் நீங்க தான் ஏசையா – 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Chellam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Neenga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than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Yesaiya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Selvam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Neenga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than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Yesaiya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ta-IN" sz="32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5413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விலையேறப் பெற்றவரே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 ஆளும் பரிசுத்தரே - 2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ஆராதனை ஆராதனை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ஆராதனை ஆராதனை - என் செல்லம்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Villaiyara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petravarae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Azhum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parisuththarae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Aarathanai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Aarathanai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Aarathanai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Aarathanai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- En Chellam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br>
              <a:rPr lang="ta-IN" sz="32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3148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3200" b="1" i="0" dirty="0">
                <a:effectLst/>
                <a:latin typeface="Times New Roman" panose="02020603050405020304" pitchFamily="18" charset="0"/>
              </a:rPr>
              <a:t>பாவியான என்னை நேசித்தீரே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துரோகியான என்னை அணைத்தீரே - 2 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- விலையேறப்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Paaviyana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Nesithirae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Throkiyana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Anaithirae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Villaiyara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0853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உடைந்து போன என்னை உருவாக்கியே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வெறுமையான என்னை உயர்த்தினீரே - 2 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- விலையேறப்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Udainthu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pona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Uruvakkiye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Verumaiyana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uyarthineerae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Villaiyara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4936761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846</TotalTime>
  <Words>117</Words>
  <Application>Microsoft Office PowerPoint</Application>
  <PresentationFormat>Widescreen</PresentationFormat>
  <Paragraphs>24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773</cp:revision>
  <dcterms:created xsi:type="dcterms:W3CDTF">2023-03-13T17:37:04Z</dcterms:created>
  <dcterms:modified xsi:type="dcterms:W3CDTF">2023-12-03T04:03:56Z</dcterms:modified>
</cp:coreProperties>
</file>