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அன்பே என் அன்பே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அன்பே என் அன்பே - 2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உந்தன் மகா பரிசுத்த ஸ்தலத்தில் நான் உம்மை பார்க்கணும்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உந்தன் முகத்தை பார்த்து நான் உம்மை ரசிக்கணும்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 அன்பே என் அன்பே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148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பாவியைப் போல சதுரத்தில் நின்னு பார்த்திட விரும்பவில்லை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பிள்ளையைப் போல உம்மிடம் வந்து பேசிட விரும்புகிறேன்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 அன்பே என் அன்பே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853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மகனாய் வந்து மடியில் தவிழ்ந்து நேசம் மகிழ்ந்திடுவேன்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முத்தத்தைத் தந்து பாசத்தைக் காட்டி பரவசமாயிடுவேன்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 அன்பே என் அன்பே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335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வாரினால் அடிபட்ட முள்முடி சுமந்த அன்பை எண்ணுகிறேன்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துரோகியாய் இருந்த என்னையும் நேசித்த அன்பைப் பாடுகிறேன்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 அன்பே என் அன்பே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922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5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நீர் வெறுத்திடும் எல்லாக் காரியம் விட்டு முற்றிலும் விலகிடுவேன்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அறைக்குள் வந்து அருகில் உம்மோடு இரகசியம் பேசிடுவேன்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 அன்பே என் அன்பே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65412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798</TotalTime>
  <Words>128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751</cp:revision>
  <dcterms:created xsi:type="dcterms:W3CDTF">2023-03-13T17:37:04Z</dcterms:created>
  <dcterms:modified xsi:type="dcterms:W3CDTF">2023-12-03T02:15:27Z</dcterms:modified>
</cp:coreProperties>
</file>