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ஆத்துமா உம்மை நோக்கி அமர்ந்திருக்கும்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நம்புவது உம்மாலே ஆகும்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கன்மலையே அடைக்கலமே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பெலனே என்னை மீட்டவரே (காப்பவரே)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அசைவுற விடமாட்டீர் - 2 (என்னை)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aathuma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amarnthirukkum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nambhuvathu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Aasaivura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vidamateer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எக்காலத்திலும் உம்மை நம்பிடுவேன்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இதயத்தை உம்மிடம் ஊற்றிடுவேன் - அசைவுற விடமாட்டீர்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Ekkalathilum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ummidam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Aasaivura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vidamateer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கிருபையும் மகிமையும் நிறைந்தவரே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சமயத்தில் தக்க பலன் அளிப்பவரே - அசைவுற விடமாட்டீர்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niranithavarae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Samayathil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Aasaivura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vidamateer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806</TotalTime>
  <Words>110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758</cp:revision>
  <dcterms:created xsi:type="dcterms:W3CDTF">2023-03-13T17:37:04Z</dcterms:created>
  <dcterms:modified xsi:type="dcterms:W3CDTF">2024-03-06T17:36:17Z</dcterms:modified>
</cp:coreProperties>
</file>