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Neerthane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தாகம்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தண்ணீர்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போற்றுவேன்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ராஜனே –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பசியும்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உணவும்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போற்றுவேன்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ராஜனே –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pasiyum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Vunavum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உதவி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ஒத்தாசை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போற்றுவேன்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ராஜனே –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Othaasai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81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எதிர்காலம்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எதிர்பார்ப்பு நீர் தானே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பாடுவேன்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உம்மைத்தான் நான் போற்றுவேன்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ராஜனே –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Ethirkalam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Ethirpaarpu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potruvaen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96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அர்ப்பணிப்பேன் என்னை இன்றே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அன்பரின் சேவைக்கென்றே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ஆவி ஊற்றுமே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 ஊற்றுமே - அப்பா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அக்கினி ஊற்றுமே –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Anbarin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saevaikendrae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Appa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22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6. நிரப்பிடுமே என்னை இன்றே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உம் ஆவியாலே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ஆவி ஊற்றுமே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இன்று ஊற்றுமே - அப்பா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அக்கினி ஊற்றுமே –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Nirapidumae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Appa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ootrumae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1642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806</TotalTime>
  <Words>286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765</cp:revision>
  <dcterms:created xsi:type="dcterms:W3CDTF">2023-03-13T17:37:04Z</dcterms:created>
  <dcterms:modified xsi:type="dcterms:W3CDTF">2023-11-23T17:09:15Z</dcterms:modified>
</cp:coreProperties>
</file>