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எல்லாம் நீர் 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ராஜனே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Neerthane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தாகம் நீர் 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தண்ணீர் நீர் 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உம்மைத்தான் நான் பாடுவேன்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உம்மைத்தான் நான் போற்றுவேன்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ராஜனே – எல்லாம்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என் பசியும் நீர் 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உணவும் நீர் 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உம்மைத்தான் நான் பாடுவேன்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உம்மைத்தான் நான் போற்றுவேன்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ராஜனே – எல்லாம்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Vunavum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5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உதவி நீர் 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ஒத்தாசை நீர் 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உம்மைத்தான் நான் பாடுவேன்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உம்மைத்தான் நான் போற்றுவேன்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ராஜனே – எல்லாம்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Vuthavi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Othaasai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181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எதிர்காலம் நீர் 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எதிர்பார்ப்பு நீர் 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உம்மைத்தான் நான் பாடுவேன்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உம்மைத்தான் நான் போற்றுவேன்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ராஜனே – எல்லாம்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Ethirkalam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Ethirpaarpu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964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அர்ப்பணிப்பேன் என்னை இன்றே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அன்பரின் சேவைக்கென்றே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ஆவி ஊற்றுமே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இன்று ஊற்றுமே - அப்பா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அக்கினி ஊற்றுமே – எல்லாம்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Arpanipaen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Anbarin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saevaikendrae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Appa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722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6. நிரப்பிடுமே என்னை இன்றே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அப்பா உம் ஆவியாலே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ஆவி ஊற்றுமே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இன்று ஊற்றுமே - அப்பா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அக்கினி ஊற்றுமே – எல்லாம்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Nirapidumae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Appa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16421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806</TotalTime>
  <Words>286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765</cp:revision>
  <dcterms:created xsi:type="dcterms:W3CDTF">2023-03-13T17:37:04Z</dcterms:created>
  <dcterms:modified xsi:type="dcterms:W3CDTF">2023-11-23T17:09:15Z</dcterms:modified>
</cp:coreProperties>
</file>