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-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23-11-2023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23-11-2023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23-11-2023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23-11-2023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23-11-2023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23-11-2023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23-11-2023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23-11-2023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23-11-2023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23-11-2023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23-11-2023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23-11-2023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எல்லை இல்லாத உம் அன்பால்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மனம் கொள்ளை கொண்டவரே</a:t>
            </a:r>
            <a:br>
              <a:rPr lang="ta-IN" sz="3200" dirty="0"/>
            </a:b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மகா ராஜாவே என் இயேசையா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 ஆளும் மன்னவரே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ஆசை நாயகரே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illaatha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anpaal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kollai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konndavarae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Makaa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raajaavae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iyaesaiyaa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aalum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mannavarae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aasai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naayakarae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413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மங்கி எரியும் திரியாய் வாழ்ந்தேன்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 வெறுக்கவில்லை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நெரிந்துபோன என் வாழ்வை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முறிந்திட விடவில்லை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ஒன்னுமே புரியலப்பா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அறிவுக்கும் எட்டலப்பா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ஆனாலும் உந்தன் அன்பு பெரியதப்பா - மகா ராஜாவே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Mangi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eriyum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thiriyaay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vaalnthaen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verukkavillai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Nerinthupona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vaalvai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Murinthida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vidavillai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Onnumae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puriyalappaa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arivukkum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ettalappaa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Aanaalum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unthan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anpu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periyathappaa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Maha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rajavae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3148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r>
              <a:rPr lang="ta-IN" sz="3600" b="1" i="0" dirty="0">
                <a:effectLst/>
                <a:latin typeface="Times New Roman" panose="02020603050405020304" pitchFamily="18" charset="0"/>
              </a:rPr>
              <a:t>தாயைபோல தேற்றினதை</a:t>
            </a:r>
            <a:br>
              <a:rPr lang="ta-IN" sz="3600" dirty="0"/>
            </a:br>
            <a:r>
              <a:rPr lang="ta-IN" sz="3600" b="1" i="0" dirty="0">
                <a:effectLst/>
                <a:latin typeface="Times New Roman" panose="02020603050405020304" pitchFamily="18" charset="0"/>
              </a:rPr>
              <a:t>எப்படி நான் சொல்லுவேன்</a:t>
            </a:r>
            <a:br>
              <a:rPr lang="ta-IN" sz="3600" dirty="0"/>
            </a:br>
            <a:r>
              <a:rPr lang="ta-IN" sz="3600" b="1" i="0" dirty="0">
                <a:effectLst/>
                <a:latin typeface="Times New Roman" panose="02020603050405020304" pitchFamily="18" charset="0"/>
              </a:rPr>
              <a:t>ஒரு தந்தையைபோல சுமந்ததை</a:t>
            </a:r>
            <a:br>
              <a:rPr lang="ta-IN" sz="3600" dirty="0"/>
            </a:br>
            <a:r>
              <a:rPr lang="ta-IN" sz="3600" b="1" i="0" dirty="0">
                <a:effectLst/>
                <a:latin typeface="Times New Roman" panose="02020603050405020304" pitchFamily="18" charset="0"/>
              </a:rPr>
              <a:t>என்னனு நான் சொல்லுவேன்</a:t>
            </a:r>
            <a:br>
              <a:rPr lang="ta-IN" sz="3600" dirty="0"/>
            </a:br>
            <a:r>
              <a:rPr lang="ta-IN" sz="3600" b="1" i="0" dirty="0">
                <a:effectLst/>
                <a:latin typeface="Times New Roman" panose="02020603050405020304" pitchFamily="18" charset="0"/>
              </a:rPr>
              <a:t>அதிசயம் அதிசயமே உம் அன்போ ஆச்சரியமே</a:t>
            </a:r>
            <a:br>
              <a:rPr lang="ta-IN" sz="3600" dirty="0"/>
            </a:br>
            <a:r>
              <a:rPr lang="ta-IN" sz="3600" b="1" i="0" dirty="0">
                <a:effectLst/>
                <a:latin typeface="Times New Roman" panose="02020603050405020304" pitchFamily="18" charset="0"/>
              </a:rPr>
              <a:t>என்னையும் கைவிடாத நேசமே - மகா ராஜாவே</a:t>
            </a:r>
            <a:endParaRPr lang="en-IN" sz="36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Thaayaipola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thaettinathai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Eppati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solluvaen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thanthaiyaipola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sumanthathai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Ennanu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solluvaen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Athisayam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athisayamae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anpo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aachcharyamae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Ennaiyum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kaividatha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naesamae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Maha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rajavae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0853190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798</TotalTime>
  <Words>158</Words>
  <Application>Microsoft Office PowerPoint</Application>
  <PresentationFormat>Widescreen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754</cp:revision>
  <dcterms:created xsi:type="dcterms:W3CDTF">2023-03-13T17:37:04Z</dcterms:created>
  <dcterms:modified xsi:type="dcterms:W3CDTF">2023-11-23T16:39:30Z</dcterms:modified>
</cp:coreProperties>
</file>