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 something new in my life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something new in my life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Oh.. Lord (2)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 something marvelous in my life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Something marvelous in my life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Oh.. Lord (2)</a:t>
            </a:r>
            <a:endParaRPr lang="en-IN" sz="3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2100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 something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wonderfull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in my life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Something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wonderfull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in my life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Oh.. Lord (2) </a:t>
            </a: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Do something new</a:t>
            </a: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5679869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720</TotalTime>
  <Words>61</Words>
  <Application>Microsoft Office PowerPoint</Application>
  <PresentationFormat>Widescreen</PresentationFormat>
  <Paragraphs>16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Century Gothic</vt:lpstr>
      <vt:lpstr>Vapor Trail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707</cp:revision>
  <dcterms:created xsi:type="dcterms:W3CDTF">2023-03-13T17:37:04Z</dcterms:created>
  <dcterms:modified xsi:type="dcterms:W3CDTF">2024-06-01T11:38:54Z</dcterms:modified>
</cp:coreProperties>
</file>