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தேவரீர் நீ சகலமும் செய்ய வல்லவர்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தேவனே உமக்கொப்பான தேவன்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செய்ய நினைத்தது நிறைவேறும்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செய்வதை தடுப்பவன் யார்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தேவரீர் நீ சகலமும்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Yaar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Thaduppavan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 (2)</a:t>
            </a:r>
          </a:p>
          <a:p>
            <a:pPr algn="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தரிசனம் தந்தவர் நீரல்லவோ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தவறாமல் நிறைவேற்றி முடிப்பீரே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சவால்கள் என்றும் ஜெயித்திடுவேன்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வல்லவர் நீர்தானே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தேவரீர் நீ சகலமும்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Dharisanam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Allavo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Thavaraamal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Mudippeerae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Savaalgal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Jeyiththiduvaen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தடைகளை உடைப்பவர்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தடுப்பவர் எவரும் இங்கில்லையே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கடலையும் ஆற்றையும் கடந்திடுவேன்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கன்மலையே உம்மை துதித்திடுவேன்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தேவரீர் நீ சகலமும் செய்ய வல்லவர்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Udaippavar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Thaduppavar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Yevarum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Kadandhiduvaen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Thuthithiduvaen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IN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உமக்கொப்பானவர்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உமக்கொப்பானவர் யார்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வானத்திலும் பூமியிலும்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உமக்கொப்பானவர் யார்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769</TotalTime>
  <Words>178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687</cp:revision>
  <dcterms:created xsi:type="dcterms:W3CDTF">2023-03-13T17:37:04Z</dcterms:created>
  <dcterms:modified xsi:type="dcterms:W3CDTF">2023-11-04T01:00:08Z</dcterms:modified>
</cp:coreProperties>
</file>