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தேவனுக்கே மகிமை தெய்வத்திற்கே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தேடி வந்து மீட்டவரே தினம் உமக்கே மகிமை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ஐயா வாழ்க வாழ்க உம் நாமம் வாழ்க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உன்னத்தில் தேவனுக்கே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 உண்டாகட்டும் – இந்தப்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பூமியிலே சமாதானமும்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பிரியமும் உண்டாகட்டும் –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செவிகளை நீர் திறந்து விட்டீர்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செய்வோம் உம் சித்தம் – இந்தப்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புவிதனில் உம் விருப்பம்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பூரணமாகட்டும் –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எளிமையான எங்களையே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நினைப்பவரே – எங்கள்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ஒளிமயமே துணையாளரே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உள்ளத்தின் ஆறுதலே –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தேடுகிற அனைவருமே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மகிழ்ந்து களிகூரட்டும் – இன்று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பாடுகிற யாவருமே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பரிசுத்தம் ஆகட்டுமே –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692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குறை நீக்கும் வல்லவரே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கோடி ஸ்தோத்திரமே – பாவக்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கறைபோக்கும் கர்த்தாவே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கல்வாரி நாயகனே –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505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773</TotalTime>
  <Words>110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691</cp:revision>
  <dcterms:created xsi:type="dcterms:W3CDTF">2023-03-13T17:37:04Z</dcterms:created>
  <dcterms:modified xsi:type="dcterms:W3CDTF">2023-11-04T01:13:03Z</dcterms:modified>
</cp:coreProperties>
</file>