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02-11-2023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தேவனே நான் உமதண்டையில் - இன்னும் நெருங்கிச்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சேர்வதே என் ஆவல் பூமியில்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umathanntaiyil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nerungich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Servathae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poomiyil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மா வலிய கோரமாக வன் சிலுவை மீதினில் நான்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கோவே! தொங்க நேரிடினும் ஆவலாய் உம்மண்டை சேர்வேன் – தேவனே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koramaaka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meethinil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naeritinum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aavalaay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ummanntai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en-IN" sz="3200" b="1" i="0" dirty="0">
                <a:effectLst/>
                <a:latin typeface="Times New Roman" panose="02020603050405020304" pitchFamily="18" charset="0"/>
              </a:rPr>
              <a:t>1.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யாக்கோபைப் போல் போகும் பாதையில் - பொழுதுபட்டு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இராவில் இருள் வந்து மூடிட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துக்கத்தால் நான் கல்லில் சாய்ந்து, தூங்கினாலும் என் கனாவில்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நோக்கியும்மைக் கிட்டிச் சேர்வேன் வாக்கடங்கா நல்ல நாதா – தேவனே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Yaakkopaip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pol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poluthu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pattu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Iraavil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mootida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Thookkaththaal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kallil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saaynthu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thoonginaalum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kanaavil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Nnokkiyummaik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vaakkadangaa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nalla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naathaa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8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Times New Roman" panose="02020603050405020304" pitchFamily="18" charset="0"/>
              </a:rPr>
              <a:t>2.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பரத்திற்கேறும் படிகள் போலவே - என் பாதை தோன்றப்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பண்ணும் ஐயா என்றன் தேவனே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கிருபையாக நீர் எனக்கு தருவதெல்லாம் உமதண்டை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அருமையாய் என்னை அழைத்து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அன்பின் தூதனாகச் செய்யும் – தேவனே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</a:rPr>
              <a:t>2.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Paraththukkaerum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patikal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thontap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Pannnum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aiyaa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Kirupaiyaaka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neer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tharuvathellaam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umathanntai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Arumaiyaay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ennaiyalaiththu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Anbin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thootanaga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42983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Times New Roman" panose="02020603050405020304" pitchFamily="18" charset="0"/>
              </a:rPr>
              <a:t>3.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நித்திரையினின்று விழித்து - காலை எழுந்து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கர்த்தாவே! நான் உம்மைப் போற்றுவேன்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இத்தரையில் உந்தன் வீடாய், என் துயர் கல் நாட்டுவேனே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என்றான் துன்பத்தின் வழியாய்எ இன்னும் உம்மைக் கிட்டிச் சேர்வேன் – தேவனே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Niththiraiyinintu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viliththuk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elunthu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Karththaavae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!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pottuvaen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Iththaraiyil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unthan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veedaay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thuyark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kal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naattuvaenae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Entan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thunpaththin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valiyaay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kitti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1322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3200" b="1" i="0" dirty="0">
                <a:effectLst/>
                <a:latin typeface="Times New Roman" panose="02020603050405020304" pitchFamily="18" charset="0"/>
              </a:rPr>
              <a:t>4. </a:t>
            </a:r>
            <a:r>
              <a:rPr lang="ta-IN" sz="3200" b="1" i="0" dirty="0">
                <a:effectLst/>
                <a:latin typeface="Times New Roman" panose="02020603050405020304" pitchFamily="18" charset="0"/>
              </a:rPr>
              <a:t>ஆனந்தமாம் செட்டை விரித்து - பரவசமாய்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ஆகாயத்தில் ஏறிப் போயினும்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வான மண்டலங்கடந்து பறந்து மேலே சென்றிடினும்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மகிழ்வுறு காலத்திலும் நான் மருவியும்மை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கிட்டிச் சேர்வேன் – தேவனே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Aananthamaam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setta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viriththup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paravasamaay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Aakaayaththil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aerip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poyinum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Vaana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manndalang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kadanthu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paranthu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sentitinum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Makilvutru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kaalaththilum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naan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maruviyummaik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Kittik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servaen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96815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757</TotalTime>
  <Words>299</Words>
  <Application>Microsoft Office PowerPoint</Application>
  <PresentationFormat>Widescreen</PresentationFormat>
  <Paragraphs>26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660</cp:revision>
  <dcterms:created xsi:type="dcterms:W3CDTF">2023-03-13T17:37:04Z</dcterms:created>
  <dcterms:modified xsi:type="dcterms:W3CDTF">2023-11-02T01:51:23Z</dcterms:modified>
</cp:coreProperties>
</file>