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01-11-2023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01-11-2023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01-11-2023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01-11-2023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தேவகுமாரா தேவகுமாரா என்ன நினைச்சிடுங்க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தேவகுமாரா தேவகுமாரா கொஞ்சம் நினைச்சிடுங்க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நீங்க நினைச்சா ஆசீர்வாதம்தான்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 மறந்தா எங்கே போவேன் நான்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Latha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Devakumara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Devakumara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Yenna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Ninaichedengge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Devakumara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Devakumara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Konjum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Ninaichedengge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Neengge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Ninaicha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Aasirvathanthaan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Yenna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Marantha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Yengge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Pohven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Latha" panose="020B0604020202020204" pitchFamily="34" charset="0"/>
              <a:cs typeface="Lath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உடைந்த பாத்திரம் நான் அது உமக்கே தெரியும்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தேவன் பயன்படுத்துகிறீர் இது யாருக்கு புரியும்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Udaintha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Paathiram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Theriyum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Dhevan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Payanpaduthugireer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Yaarekku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Pooriyum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413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உதவாத என்னில் நீர் உறவானீர்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நீங்க இல்லாம என் உலகம் விழிக்காதே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Uthavathe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Yennil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Uravaaneer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Neengge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Illamal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Ulagam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Vizhilikaathey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928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 மறந்து வாழ்ந்தவன் நான் அது உமக்கே தெரியும்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 மறுதளித்தவன் நான் இதை உலகே அறியும்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Maranthe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Vazhtevan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Ummakke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Theriyum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Maruthalithevan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Ithey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Ulagay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729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உதவாத என்னில் நீர் உறவானீர்</a:t>
            </a:r>
            <a:br>
              <a:rPr lang="ta-IN" sz="3200" b="1" i="0" dirty="0">
                <a:effectLst/>
                <a:latin typeface="Times New Roman" panose="02020603050405020304" pitchFamily="18" charset="0"/>
              </a:rPr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நீங்க இல்லாமல் என் பொழுது விடியாதே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Uthavathe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Yennil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Uravaaneer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Neengge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Illamal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Poluzhutey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Vidiyathey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ta-IN" sz="3200" b="1" i="0" dirty="0">
                <a:effectLst/>
                <a:latin typeface="Times New Roman" panose="02020603050405020304" pitchFamily="18" charset="0"/>
              </a:rPr>
            </a:br>
            <a:endParaRPr lang="ta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36716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751</TotalTime>
  <Words>163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Latha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627</cp:revision>
  <dcterms:created xsi:type="dcterms:W3CDTF">2023-03-13T17:37:04Z</dcterms:created>
  <dcterms:modified xsi:type="dcterms:W3CDTF">2023-11-01T01:39:29Z</dcterms:modified>
</cp:coreProperties>
</file>