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28-10-2023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28-10-2023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28-10-2023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28-10-2023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28-10-2023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28-10-2023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28-10-2023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28-10-2023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28-10-2023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தேவ ஆட்டுக்குட்டியின் இரத்தம் ஜெயம்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இரத்தம் ஜெயம் இயேசுவின் இரத்தம் ஜெயம்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பாவங்கள் போக்கினதே இரத்தம் ஜெயம்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இரத்தம் ஜெயம் இயேசுவின் இரத்தம் ஜெயம்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மீட்டெடுத்த இயேசுவின் இரத்தம் ஜெயம்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இரத்தம் ஜெயம் இயேசுவின் இரத்தம் ஜெயம்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தேவனோடு இணைத்திட்ட இரத்தம் ஜெயம்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இரத்தம் ஜெயம் இயேசுவின் இரத்தம் ஜெயம்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en-IN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Deva </a:t>
            </a:r>
            <a:r>
              <a:rPr lang="en-IN" sz="2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aathukuttiyin</a:t>
            </a:r>
            <a:r>
              <a:rPr lang="en-IN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N" sz="2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iratham</a:t>
            </a:r>
            <a:r>
              <a:rPr lang="en-IN" sz="2400" b="1" i="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N" sz="2400" b="1" i="0" dirty="0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jeyam</a:t>
            </a:r>
            <a:br>
              <a:rPr lang="en-IN" sz="2400" dirty="0"/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Paavangal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pokinathae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Meetuedutha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Devanodu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inathitha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Latha" panose="020B0604020202020204" pitchFamily="34" charset="0"/>
              <a:cs typeface="Lath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இரத்தம் ஜெயம் இரத்தம் ஜெயம்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இரத்தம் ஜெயம் இரத்தம் ஜெயம்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இரத்தம் ஜெயம் இரத்தம் ஜெயம் - இயேசுவின்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இரத்தம் ஜெயம் இரத்தம் ஜெயம்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54137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நீதிமானாய் மாற்றின இரத்தம் ஜெயம்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இரத்தம் ஜெயம் இயேசுவின் இரத்தம் ஜெயம்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அதிகாரம் கொடுத்திட்ட இரத்தம் ஜெயம்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இரத்தம் ஜெயம் இயேசுவின் இரத்தம் ஜெயம்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பரிந்து பேசும் இயேசுவின் இரத்தம் ஜெயம்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இரத்தம் ஜெயம் இயேசுவின் இரத்தம் ஜெயம்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பாதுகாக்கும் இயேசுவின் இரத்தம் ஜெயம்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இரத்தம் ஜெயம் இயேசுவின் இரத்தம் ஜெயம் 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- இரத்தம் ஜெயம்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Saabangal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olithitha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Selipaai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valavaikum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Kaayapatha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Sugathai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einthitha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endParaRPr lang="en-IN" sz="2800" b="1" i="0" dirty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19289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சாபங்கள் ஒளித்திட்ட இரத்தம் ஜெயம்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இரத்தம் ஜெயம் இயேசுவின் இரத்தம் ஜெயம்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செழிப்பாய் வாழவைக்கும் இரத்தம் ஜெயம்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இரத்தம் ஜெயம் இயேசுவின் இரத்தம் ஜெயம்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காயப்பட்ட இயேசுவின் இரத்தம் ஜெயம்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இரத்தம் ஜெயம் இயேசுவின் இரத்தம் ஜெயம்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சுகத்தை ஈந்திட்ட இரத்தம் ஜெயம்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இரத்தம் ஜெயம் இயேசுவின் இரத்தம் ஜெயம் 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- இரத்தம் ஜெயம்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Neethimaanaai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matrina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Athigaram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koduthitha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paesum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Paathugakum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7299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Autofit/>
          </a:bodyPr>
          <a:lstStyle/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மரணத்தை முறித்தட்ட இரத்தம் ஜெயம்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இரத்தம் ஜெயம் இயேசுவின் இரத்தம் ஜெயம்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பாதாளத்தை ஜெயங்கொண்ட இரத்தம் ஜெயம்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இரத்தம் ஜெயம் இயேசுவின் இரத்தம் ஜெயம்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சாத்தானை சங்கரித்த இரத்தம் ஜெயம்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இரத்தம் ஜெயம் இயேசுவின் இரத்தம் ஜெயம்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வெற்றி மேல் வெற்றி தரும் இரத்தம் ஜெயம்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இரத்தம் ஜெயம் இயேசுவின் இரத்தம் ஜெயம் 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- இரத்தம் ஜெயம்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Maranathai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murithitha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Paathalathai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jeyakonda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Saathaanai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sangaritha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mael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vetri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Iratham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jeyam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367164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746</TotalTime>
  <Words>404</Words>
  <Application>Microsoft Office PowerPoint</Application>
  <PresentationFormat>Widescreen</PresentationFormat>
  <Paragraphs>17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Latha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602</cp:revision>
  <dcterms:created xsi:type="dcterms:W3CDTF">2023-03-13T17:37:04Z</dcterms:created>
  <dcterms:modified xsi:type="dcterms:W3CDTF">2023-10-28T04:19:26Z</dcterms:modified>
</cp:coreProperties>
</file>