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தாசரே இத்தரணியை அன்பால்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இயேசுவுக்குச் சொந்தமாக்குவோம்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நேசமாய் இயேசுவைக் கூறுவோம்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அவரைக் காண்பிப்போம்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மாஇருள் நீக்குவோம்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வெளிச்சம் வீசுவோம்</a:t>
            </a:r>
            <a:endParaRPr lang="en-IN" sz="3200" b="1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வருத்தப்பட்டு பாரஞ் சுமந்தோரை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வருந்தியன்பாய் அழைத்திடுவோம்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உரித்தாய் இயேசு பாவ பாரத்தை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நமது துக்கத்தை நமது துன்பத்தை சுமந்து தீர்த்தாரே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பசியுற்றோர்க்கும் பிணியாளிகட்கும்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பட்சமாக உதவி செய்வோம்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உசித நன்மைகள் நிறைந்து தமை மறந்து இயேசு கனிந்து திரிந்தனரே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2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நெருக்கப்பட்டு ஒடுக்கப்பட்டோரை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நீசரை நாம் உயர்த்திடுவோம்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பொறுக்க வொண்ணா கஷ்டத்துக்குள்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நிஷ்டூரத்துக்குள் படுகுழிக்குள் விழுந்தனரே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72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ctr"/>
            <a:endParaRPr lang="en-IN" sz="3200" b="1" dirty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ctr"/>
            <a:r>
              <a:rPr lang="ta-IN" sz="32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4.</a:t>
            </a:r>
            <a:r>
              <a:rPr lang="en-IN" sz="32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 </a:t>
            </a:r>
            <a:r>
              <a:rPr lang="ta-IN" sz="32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இந்துதேச மாது சிரோமணிகளை</a:t>
            </a:r>
            <a:br>
              <a:rPr lang="ta-IN" sz="3200" dirty="0"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ta-IN" sz="32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விந்தை யொளிக்குள் வரவழைப்போம்</a:t>
            </a:r>
            <a:br>
              <a:rPr lang="ta-IN" sz="3200" dirty="0"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ta-IN" sz="32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சுந்தர குணங்களடைந்து அறிவிலுயர்ந்து</a:t>
            </a:r>
            <a:br>
              <a:rPr lang="ta-IN" sz="3200" dirty="0"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ta-IN" sz="32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நிர்ப்பந்தங்கள் தீர்ந்து சிறந்திலடங்கிட</a:t>
            </a:r>
            <a:br>
              <a:rPr lang="ta-IN" sz="3200" dirty="0">
                <a:latin typeface="Latha" panose="020B0604020202020204" pitchFamily="34" charset="0"/>
                <a:cs typeface="Latha" panose="020B0604020202020204" pitchFamily="34" charset="0"/>
              </a:rPr>
            </a:br>
            <a:endParaRPr lang="en-IN" sz="3200" b="1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367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மார்க்கம் தப்பி நடப்போரை சத்திய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வழிக்குள் வந்திட சேர்த்திடுவோம்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ஊக்கமாய் ஜெபித்திடுவோம் நாம்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முயன்றிடுவோம் நாம் ஜெயித்திடுவோம்</a:t>
            </a:r>
            <a:endParaRPr lang="en-IN" sz="3200" b="1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53918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744</TotalTime>
  <Words>109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Latha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587</cp:revision>
  <dcterms:created xsi:type="dcterms:W3CDTF">2023-03-13T17:37:04Z</dcterms:created>
  <dcterms:modified xsi:type="dcterms:W3CDTF">2023-10-28T04:12:06Z</dcterms:modified>
</cp:coreProperties>
</file>