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you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gotta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start somewhere why not here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you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gotta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start sometime why not now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we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gotta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start somewhere I say here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we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gotta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start sometime I say now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Through the fog there is hope in the distance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 cathedrals to third world missions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Love will fall to the earth like a crashing wave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Tonight's the night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the sinners and the saints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Two worlds collide in a beautiful display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all love tonight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we step across the line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can sail across the sea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a city with one 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city on our knees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city on our knees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Oh-oh-oh-oh-oh</a:t>
            </a:r>
            <a:endParaRPr lang="en-IN" sz="23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100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you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gotta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start somewhere why not here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you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gotta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start sometime why not now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we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gotta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start somewhere I say here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we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gotta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start sometime I say now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Through the fog there is hope in the distance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 cathedrals to third world missions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Love will fall to the earth like a crashing wave - Tonight's the night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67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Tonight's the night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the sinners and the saints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Two worlds collide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a glorious display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Cuz its all love tonight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we step across the line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can sail across the sea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a city with one king</a:t>
            </a:r>
            <a:endParaRPr lang="en-IN" sz="28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805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Tonight couldn't last forever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are one choice from together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Tonight couldn't last forever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Tonight couldn't last forever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are one choice from together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family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We're family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 Tonight couldn't last forever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are one choice from together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and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Ya, you and me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114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city on our knees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city on our knees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city on our knees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city on our knees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endParaRPr lang="en-IN" sz="3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504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gotta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start somewhere why not here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we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gotta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start sometime why not now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17734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716</TotalTime>
  <Words>341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694</cp:revision>
  <dcterms:created xsi:type="dcterms:W3CDTF">2023-03-13T17:37:04Z</dcterms:created>
  <dcterms:modified xsi:type="dcterms:W3CDTF">2024-06-01T11:27:35Z</dcterms:modified>
</cp:coreProperties>
</file>