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Breathe Lord, breathe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Breathe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Lord, breathe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Breathe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upon my Life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receive, I manifest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power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Your Wisdom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the nations see Jesus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Lifted up, exalted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the nations see Jesus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Lifted up, Glorified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Exalted, exalted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Lifted up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Exalted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709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678</TotalTime>
  <Words>56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497</cp:revision>
  <dcterms:created xsi:type="dcterms:W3CDTF">2023-03-13T17:37:04Z</dcterms:created>
  <dcterms:modified xsi:type="dcterms:W3CDTF">2023-09-25T16:50:59Z</dcterms:modified>
</cp:coreProperties>
</file>