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Bless the Lord, Oh my soul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Oh my soul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Worship His holy name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Sing like never before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Oh my soul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I’ll worship Your holy name</a:t>
            </a:r>
            <a:endParaRPr lang="en-IN" sz="13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sun comes up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It’s a new day dawning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It’s time to sing Your song again</a:t>
            </a:r>
            <a:endParaRPr lang="en-IN" sz="1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2100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Whatever may pass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whatever lies before me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Let me be singing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When the evening comes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Bless the Lord</a:t>
            </a:r>
            <a:endParaRPr lang="en-IN" sz="1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7444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 are rich in love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You are slow to anger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Your name is great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Your heart is kind</a:t>
            </a:r>
            <a:endParaRPr lang="en-IN" sz="19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8174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For all Your goodness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will keep on singing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Ten thousand reasons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For my heart to find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Bless the Lord</a:t>
            </a:r>
            <a:endParaRPr lang="en-IN" sz="19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7710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on that day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When my strength is failing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end draws near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my time has come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51466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Still my soul will sing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Your praise unending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Ten thousand years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then forevermore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Bless the Lord</a:t>
            </a:r>
            <a:endParaRPr lang="en-IN" sz="287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88412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 fontScale="92500" lnSpcReduction="10000"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will worship Your holy name (2)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287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874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Sing 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like never before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 my soul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will worship Your holy name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Jesus, I will worship Your holy name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will worship Your holy name</a:t>
            </a:r>
            <a:endParaRPr lang="en-IN" sz="3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6816896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715</TotalTime>
  <Words>205</Words>
  <Application>Microsoft Office PowerPoint</Application>
  <PresentationFormat>Widescreen</PresentationFormat>
  <Paragraphs>48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Century Gothic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679</cp:revision>
  <dcterms:created xsi:type="dcterms:W3CDTF">2023-03-13T17:37:04Z</dcterms:created>
  <dcterms:modified xsi:type="dcterms:W3CDTF">2024-06-01T09:45:29Z</dcterms:modified>
</cp:coreProperties>
</file>