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09-08-2023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09-08-2023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பெத்தலையில் பிறந்தவரைப்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போற்றித் துதி மனமே - இன்னும்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குளிரும் பனியும் தொட்டிலிலே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கோமகனும் தொட்டிலிலே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ஆரிரோ ஆரிரோ ஆரிரோ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ஆராரோ ஆராரோ ஆராரோ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Bethalayil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Piranthavarai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manamay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Kulirum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thothililae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Komaganum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thothililae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Aariro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Aariro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Aariro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Aararo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Aararo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Aararo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சருவத்தையும் படைத்தாண்ட சருவ வல்லவர் - இங்கு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தாழ்மையுள்ள தாய் மடியில் தலை சாய்க்கலானார் – பெத்தலையில்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Saruvaththayum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padaithaanda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saruva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vallavar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-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ingu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Thaalmayulla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thaai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madiyil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thalai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saaykalaanaar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Bethalayil</a:t>
            </a:r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சிங்காசனம் வீற்றிருக்கும் தேவ மைந்தனார் - இங்கு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பங்கமுற்றப் பசுத் தொட்டிலில் படுத்திருக்கிறார் – பெத்தலையில்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Singaasanam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veetirukkum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theva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mainthanaar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ingu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Pangamutta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thoddilil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paduthirukkiraar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Bethalayil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முன்பு அவர் சொன்னபடி முடிப்பதற்காக - இங்கு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மோட்சம் விட்டுத் தாழ்ச்சியுள்ள முன்னணையிலே – பெத்தலையில்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Munpu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sonnapadi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mudipatharkaaga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ingu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Moatcham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thaalchiyulla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munnanaiyile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Bethalayil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ஆவிகளின் போற்றுதலால் ஆனந்தங் கொண்டோர் - இங்கு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ஆக்களூட சத்தத்துக்குள் அழுது பிறந்தார் – பெத்தலையில்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Aavikalin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poattuthalaal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aananthang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kondoor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ingu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Aakkalooda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saththathukkul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aluthu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Bethalayil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22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இந்தடைவாய் அன்பு வைத்த எம்பெருமானை - நாம்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எண்ணமுடன் போய்த் துதிக்க ஏகிடுவோமே – பெத்தலையில்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Inthadaivaai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emperumaanai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naam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Ennamudan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thuthikka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yeagiduvomay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Bethalayil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90212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663</TotalTime>
  <Words>196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470</cp:revision>
  <dcterms:created xsi:type="dcterms:W3CDTF">2023-03-13T17:37:04Z</dcterms:created>
  <dcterms:modified xsi:type="dcterms:W3CDTF">2023-08-09T01:43:25Z</dcterms:modified>
</cp:coreProperties>
</file>