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அழைத்தீரே 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அன்போடே என்னை அழைத்தீரே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ஆண்டவர் சேவையிலே மரிப்பேனே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ஆயத்தமானேன் தேவே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பாக்கியமான சேவையிதே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பாதம் பணிந்தே செய்திடுவேன்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ஆயள் முடியும் வரை கிறிஸ்தேசு வருகை வரை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அன்பின் மனத்தாழ்மை உண்மையும் காத்து ஆண்டவரை அடைவேன்(2)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அழைத்தீரே இயேசுவே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ஆதி விசுவாசம் தங்கிடவே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ஆண்டவர் அன்பு பொங்கிடவே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ஆதி அப்போஸ்தலரே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உபதேசம் அளித்தனரே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நல் பூரண தியாகப் பாதை நடந்தே நன்றியுடன் உழைப்பேன்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அழைத்தீரே இயேசுவே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570</TotalTime>
  <Words>81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354</cp:revision>
  <dcterms:created xsi:type="dcterms:W3CDTF">2023-03-13T17:37:04Z</dcterms:created>
  <dcterms:modified xsi:type="dcterms:W3CDTF">2023-06-10T09:02:49Z</dcterms:modified>
</cp:coreProperties>
</file>