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அழகிலே உம்மை போல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யாரும்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இவ்வுலகிலே உம்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அன்பிற்கு நிகர்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யாரும் இல்லையே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Ummaipola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Ivulagilae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Anbirkku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Nigar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அன்பு போதுமே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தாங்குமே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Podhumae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நடந்து போகும் பாதையில்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நடத்தி வருகிறீர்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கலைத்து போன வேலையில்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 தருகிறீர்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 அன்பு போதுமே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Paadhayil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Vealaiyil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Tharugireer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Podhumae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தொலைந்து போன என்னையும்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தேடி வருகிறீர்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மீட்டெடுத்த மகிழ்ச்சியால்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தோளில் சுமக்கின்றீர்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 அன்பு போதுமே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அழகிலே உம்மை போல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Tholaindhu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Meetteduththa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Magilchiyaal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Thozhil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Sumakkindreer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Podhumae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Ummaipola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571</TotalTime>
  <Words>158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364</cp:revision>
  <dcterms:created xsi:type="dcterms:W3CDTF">2023-03-13T17:37:04Z</dcterms:created>
  <dcterms:modified xsi:type="dcterms:W3CDTF">2023-06-10T09:07:54Z</dcterms:modified>
</cp:coreProperties>
</file>