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ஆவியான எங்கள் அன்பு தெய்வமே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அடியோரை ஆட்கொண்டு நடத்துமே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ஆட்கொண்டு எங்களை அனலாக்கும்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அன்பினால் இன்று அலங்கரியும்..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Aviyana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Anbu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theyvamae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Atiyorai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aatkonndu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Aatkonndu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analaakkum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Anpinaal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alangariyum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br>
              <a:rPr lang="en-IN" sz="2800" dirty="0"/>
            </a:b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ஜெபிக்க வைக்கும் எங்கள் ஜெபவீரனே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துதிக்கத் தூண்டும் துணையாளரே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சாத்தானின் சகல தந்திரங்களை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தகர்த்தெறிய வாரும் ஐயா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Jepikka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jepaveeranae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Thuthikkath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thoonndum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thunnaiyaalarae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Saaththaanin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sakala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thanthirangalai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Thakarththeriya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aiyaa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சாவுக்கேதுவான எங்கள் சரீரங்களை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உயிர்பெறச் செய்பவரே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சரீரங்களின் தீய செயல்களையே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சாகடிக்க வாருமையா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Saavukkaethuvaana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sareerangalai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Uyirperach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seypavarae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Sareerangalin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seyalkalaiyae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Saakatikka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vaarumaiyaa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பெலன் இல்லாத நேரங்களில்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உதவிடும் துணையாளரே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சொல்லொண்ணா பெருமூச்சோடு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ஜெபித்திட வாருமையா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Pelan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illaatha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naerangalil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Uthavidum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thunnaiyaalarae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Sollonnnnaa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perumoochchodu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Jepiththida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vaarumaiyaa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153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மனதை புதிதாக்கும் மன்னவனே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மறுரூபமாக்குமையா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ராஜாவின் இரண்டாம் வருகைக்காக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எந்நாளும் ஏங்கச் செய்யும் – இயேசு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puthithaakkum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mannavanae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Maruroopamaakkumaiyaa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Raajaavin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iranndaam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varukaikkaaka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aengach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005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5. தேவாதி தேவனின் ஆழங்களை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ஆராய்ந்து அறிபவரே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அப்பாவின் திருச்சித்தம் வெளிப்படுத்தி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எப்போதும் நடத்தும் ஐயா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Thaevaathi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aalangalai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Aaraaynthu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aripavarae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Appaavin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thiruchchiththam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velippaduththi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Eppothum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aiyaa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56152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734</TotalTime>
  <Words>198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589</cp:revision>
  <dcterms:created xsi:type="dcterms:W3CDTF">2023-03-13T17:37:04Z</dcterms:created>
  <dcterms:modified xsi:type="dcterms:W3CDTF">2023-09-14T18:34:56Z</dcterms:modified>
</cp:coreProperties>
</file>