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தோள்களின் 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சாய்ந்திருப்பதால்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கவலை ஓன்றும் எனக்கில்லையே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தேவைகள்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பார்த்துக்கொள்வதால்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கர்த்தருக்குள்ளே மகிழ்ந்திருப்பேனே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tholgalin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saainthirupathaal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enakilaiyae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parthukolvathaal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kartharukulae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magilnthirupaenae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யெகோவாயீரே எந்தன்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தேவைகள் யாவும் சந்திப்பீரே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ராஃபா எந்தன்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எந்நாளும் சுகம் தருவீரே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santhipeerae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raafha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 இருளின் பள்ளத்தாக்கில்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நடக்க நேர்ந்தாலும்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அப்பா என்னோடு இருப்பதாலே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பயப்படமாட்டேன்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எனக்கு விரோதமாய் ஆயிரங்களும்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பதினாயிரங்கள் எழுந்தாலும்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அஞ்சிடமாட்டேன் - 2 – யெகோவாயீரே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Marana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pallathaakil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Payapadamathaen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virothamaai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aayirangalum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Pathinaayirangal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Anchidamaathaen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5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நெருக்கத்திலே கர்த்தரையே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நோக்கி கூப்பிட்டேன்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விசாலத்தில் கொண்டு வந்து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மீட்டுக்கொண்டாரே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பட்சத்தில் கர்த்தர் இருப்பதினாலே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ஒருபோதும்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அசைக்கப்படுவதில்லையே - 2 – யெகோவாயீரே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visaalathil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Meetu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irupathanaalae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Aasaikapaduvathilaiyae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Yehovayeerae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6649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570</TotalTime>
  <Words>195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348</cp:revision>
  <dcterms:created xsi:type="dcterms:W3CDTF">2023-03-13T17:37:04Z</dcterms:created>
  <dcterms:modified xsi:type="dcterms:W3CDTF">2023-06-10T08:55:51Z</dcterms:modified>
</cp:coreProperties>
</file>