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அதிகாலையில் உம் திருமுகம் தேடி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அர்ப்பணித்தேன் என்னையே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துதி ஸ்தோத்திரங்கள்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அப்பனே உமக்குத் தந்தேன்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Aathikalaiyil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Thirumugam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Aarpanithaen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sthothirangal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அன்பர் இயேசு ராஜனுக்கே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ஆவியான தேவனுக்கே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rajanukae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devanukae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 நாளின் ஒவ்வொரு நிமிடமும்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நினைவால் நிரம்பு வேண்டும்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வாயின் வார்த்தை எல்லாம்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பிறர் காயம் ஆற்ற வேண்டும்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ovaru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nimidamum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ninaivaal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nirambhu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ஏக்கம் விருப்பம் எல்லாம்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இதயத் துடிப்பாக மாற்றும்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ஜீவ நாட்கள் எல்லாம்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ஜெப வீரன் என்று எழுதும்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ekkam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virupam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ithaya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thudipaga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veeran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eluthum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70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சுவிசேஷ பாரம் ஒன்றே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சுமையாக மாற வேண்டும்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தேச எல்லையெங்கும்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நாமம் சொல்ல வேண்டும்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Suvisesha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sumaiyaga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mara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ellaiyengum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7083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539</TotalTime>
  <Words>158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323</cp:revision>
  <dcterms:created xsi:type="dcterms:W3CDTF">2023-03-13T17:37:04Z</dcterms:created>
  <dcterms:modified xsi:type="dcterms:W3CDTF">2023-06-10T06:32:59Z</dcterms:modified>
</cp:coreProperties>
</file>