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அத்திமரம் துளிர்விடாமல் 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திராட்சை செடி பலன் கொடாமல் போனாலும்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Aththimaram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Thulirvitaamal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Thiraatsai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Poenaalum</a:t>
            </a:r>
            <a:br>
              <a:rPr lang="ta-IN" sz="3200" dirty="0"/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கர்த்தருக்குள் மகிழ்ச்சியாயிருப்பேன்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தேவனுக்குள் களி கூருவேன்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Makizhssiyaayiruppaen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Thaevanukkul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Kuuruvaen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ஒலிவ மரம் பலன் அற்றுப் 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வயல்களிலே தானியமின்றிப் போனாலும்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Oliva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Vayalkalilae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Thaaniyaminrip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மந்தையிலே ஆடுகளின்றிப்போனாலும்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தொழுவத்திலே மாடுகளின்றிப் போனாலும்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Manthaiyilae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Aatukalinrippoenaalum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Thozhuvaththilae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Maatukalinrip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Poenaalum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0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எல்லாமே எதிராக இருந்தாலும்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சூழ்நிலைகள் தோல்வி போல தெரிந்தாலும்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Suuzhnilaikal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Thoelvi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Therinthaalum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7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உயிர் நண்பன் என்னை விட்டுப் பிரிந்தாலும்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ஊரெல்லாம் என்னைத் தூற்றித்திரிந்தாலும்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Uurellaam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Thuurriththirinthaalum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988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545</TotalTime>
  <Words>113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334</cp:revision>
  <dcterms:created xsi:type="dcterms:W3CDTF">2023-03-13T17:37:04Z</dcterms:created>
  <dcterms:modified xsi:type="dcterms:W3CDTF">2023-06-10T07:16:27Z</dcterms:modified>
</cp:coreProperties>
</file>