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the deer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panteth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the waters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my soul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longeth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after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alone are my hearts desire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long to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alone are my strength my shield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you alone may my spirit yield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alone are my heart’s desire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long to worship you.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மான்கள் நீரோடை வாஞ்சிப்பது 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(என்) ஆத்துமா வாஞ்சிக்குதே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எந்தன் ஆத்ம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பெலனும் என் கேடகமாம்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ஆவி என்றும் உமக்கடி பணியும்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எந்தன் ஆத்ம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ஆராதிக்கிறேன்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99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653</cp:revision>
  <dcterms:created xsi:type="dcterms:W3CDTF">2023-03-13T17:37:04Z</dcterms:created>
  <dcterms:modified xsi:type="dcterms:W3CDTF">2024-06-01T09:29:26Z</dcterms:modified>
</cp:coreProperties>
</file>