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பிதாவே அன்பான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அருமை இரட்சகரே ஆவியானவரே – 2</a:t>
            </a: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எங்கோ நான் வாழ்ந்தேன் அறியாமல் அலைந்தேன்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நேசர் தேடி வந்தீர்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நெஞ்சார அணைத்து முத்தங்கள் கொடுத்து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நிழலாய் மாறி விட்டீர்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உமக்கு நன்றி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தாழ்மையில் இருந்தேன் தள்ளாடி நடந்தேன்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தயவாய் நினைவு கூர்ந்தீர்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என்று கண்ணீரைத் துடைத்து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 பற்றி நடத்துகிறீர்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உளையான சேற்றில் வாழ்ந்த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தூக்கி எடுத்தீரே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 இரத்தம் எனக்காக சிந்தி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கழுவி அணைத்தீரே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0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இரவும் பகலும் ஐயா கூட இருந்து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காப்பவரே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மறவாத தெய்வம் மாறாத நேசர்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மகிமைக்குப் பாத்திரரே – நன்றி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97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ஓன்றை நான் கேட்டேன்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அதையே நான் தேடி ஆர்வமாய் நாடுகிறேன்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உயிரோடும் வாழும் நாட்களெல்லாம்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பணி செய்திடுவேன்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6205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</TotalTime>
  <Words>129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283</cp:revision>
  <dcterms:created xsi:type="dcterms:W3CDTF">2023-03-13T17:37:04Z</dcterms:created>
  <dcterms:modified xsi:type="dcterms:W3CDTF">2023-05-30T16:28:29Z</dcterms:modified>
</cp:coreProperties>
</file>