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அன்பே கல்வாரி அன்பே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உம்மைப் பார்க்கையிலே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என் உள்ளம் உடையுதப்பா</a:t>
            </a:r>
            <a:endParaRPr lang="en-IN" sz="32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parkayile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udayuthappa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</a:t>
            </a: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தாகம் தாகம் என்றீர்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ஏங்கி நின்றீர் --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பாவங்கள் சுமந்தீர் - எங்கள்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பரிகார பலியானீர் - எங்கள் -- (2) -- அன்பே கல்வாரி அன்பே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Parigara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balianeer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Kalvaari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காயங்கள் பார்க்கின்றேன்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கண்ணீர் வடிக்கின்றேன் --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திரு இரத்தமே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துடிக்கும் தாயுள்ளமே - எங்கள் -- (2) -- அன்பே கல்வாரி அன்பே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Kayangal paarkinden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 vadikinden -- (2)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 thirurathame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Thudikkum thai ullame - Engal -- (2) -- Anbe Kalvaari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அணைக்கும் கரங்களிலே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ஆணிகளா சுவாமி? --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நினைத்து பார்க்கையிலே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நெஞ்சம் உருகுதையா - எங்கள் -- (2) -- அன்பே கல்வாரி அன்பே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Aanaikkum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karangalile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Aanigala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swami -- (2)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Neenaithu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parkayile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Nenjam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urugudhaiya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-- (2) --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Anbe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Kalvaari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448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நெஞ்சிலே ஓர் ஊற்று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நதியாய் பாயுதையா --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மனிதர்கள் மூழ்கணுமே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மறுரூபம் ஆகணுமே - எங்கள் -- (2) -- அன்பே கல்வாரி அன்பே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Nenjile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Nadhiyai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payuthaiya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Manidhargal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muulganumme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Marurubam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aaganume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Kalvaari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21536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46</TotalTime>
  <Words>246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195</cp:revision>
  <dcterms:created xsi:type="dcterms:W3CDTF">2023-03-13T17:37:04Z</dcterms:created>
  <dcterms:modified xsi:type="dcterms:W3CDTF">2023-05-01T17:10:02Z</dcterms:modified>
</cp:coreProperties>
</file>