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அநாதி தேவன் உன் அடைக்கலமே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நித்திய புயங்கள் உன் ஆதாரமே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தேவன் என்றென்றுமுள்ள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சதா காலமும் நமது தேவன் - மரண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பரியந்தம் நம்மை நடத்திடுவார்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endrendumulla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Marana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Pariyantham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காருண்யத்தாலே இழுத்துக்கொண்டார்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அன்பே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இவ்வனாந்திரத்தில் நயங்காட்டி உன்னை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இனிதாய் வருந்தி அழைத்தார்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Karunyathaalae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Ivananthirathilae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nayangathi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Inithaai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கானக பாதை காரிருளில்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ஒளியே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அழுகை நிறைந்த பள்ளத்தாக்குகளை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அரும் நீருற்றாய் மாற்றினாரே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kaarirulil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pallathakugalai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neeruthraai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கூர்ந்து மனதுருகும்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அன்பே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சமாதானத்தின் உடன்படிக்கை 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உண்மையாய் கர்த்தர் காத்துக் கொள்வார்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manathurugum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udanpadikai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0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வறண்ட வாழ்க்கை செழித்திடுதே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அருளால்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மகிழ்ச்சி தலைமேல் இருக்கும்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சஞ்சலம் தவிப்பும் ஓடிப்போம்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selithiduthae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Sanjalam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oodipom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2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பாடி திரும்பியே 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சீயோன் பர்வதம் உன்னைச் சேர்த்திடுவார்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சந்ததம் மகிழ்ச்சி அடைவாய்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nnsernthiduvaar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780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</TotalTime>
  <Words>211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194</cp:revision>
  <dcterms:created xsi:type="dcterms:W3CDTF">2023-03-13T17:37:04Z</dcterms:created>
  <dcterms:modified xsi:type="dcterms:W3CDTF">2023-06-23T15:00:53Z</dcterms:modified>
</cp:coreProperties>
</file>