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01-05-2023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அல்லேலுயா துதி உமக்கே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அல்லேலுயா துதி உமக்கே -2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வாலாக்காமல் என்னை தலையாக்குவீர்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கீழாக்காமல் என்னை மேலாக்குவீர்(2)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Hallelujah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Hallelujah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Vaalaakkaamal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Thalayaakkuveer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Keelaakkaamal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Melaakkuveer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அரக்கன் கோலியாத்தை அழிக்கும் வல்லமையை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சிறிய தாவீதுக்குள் வைத்தவரே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ஆடுகள் மேய்த்தவனை ஜாதிகள் மத்தியிலே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உயர்த்தி தூக்கினீரே மேலே மேலே மேலே மேலே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அல்லேலுயா துதி உமக்கே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வாலாக்காமல் என்னை தலையாக்குவீர்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Arakkan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Goliyathai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Azhikkum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Vallamayai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Thaavedhukkul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Aadugal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Maeithavanai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Jaadhigal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Mathiyilae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Thookkineerae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Hallelujah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Thudhi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Vaalaakkaamal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Thalayaakkuveer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7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9625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கை நீட்டி தூக்கிவிட்டீர் உயரத்தில் என்னை வைத்தீர்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பிள்ளையாய் மாற்றிவிட்டீர் நிரந்தரமாய்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தூசியை தட்டிவிட்டீர் சாம்பலை நீக்கிவிட்டீர்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சிங்காரம் தந்துவிட்டீர் நிரந்தரமாய்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அல்லேலுயா துதி உமக்கே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வாலாக்காமல் என்னை தலையாக்குவீர்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2. Kai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Neeti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Thooki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Vitteer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Uyarathil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Vaitheer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Pillayaai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Maatri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Vitteer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Nirandharamaai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Thoosiyai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Thattivitteer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Saambalai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Neekkivitteer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Singaaram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Thandhu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Vitteer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Nirandharamaai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(2)</a:t>
            </a:r>
            <a:br>
              <a:rPr lang="en-IN" sz="3200" dirty="0"/>
            </a:br>
            <a:r>
              <a:rPr lang="en-IN" sz="3200" b="1" i="0" dirty="0">
                <a:effectLst/>
                <a:latin typeface="Arial" panose="020B0604020202020204" pitchFamily="34" charset="0"/>
              </a:rPr>
              <a:t>- Hallelujah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Thudhi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Umakkae</a:t>
            </a:r>
            <a:br>
              <a:rPr lang="en-IN" sz="3200" dirty="0"/>
            </a:br>
            <a:r>
              <a:rPr lang="en-IN" sz="3200" b="1" i="0" dirty="0">
                <a:effectLst/>
                <a:latin typeface="Arial" panose="020B0604020202020204" pitchFamily="34" charset="0"/>
              </a:rPr>
              <a:t>-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Vaalaakkaamal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Thalayaakkuveer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59988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44</TotalTime>
  <Words>181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184</cp:revision>
  <dcterms:created xsi:type="dcterms:W3CDTF">2023-03-13T17:37:04Z</dcterms:created>
  <dcterms:modified xsi:type="dcterms:W3CDTF">2023-05-01T16:59:39Z</dcterms:modified>
</cp:coreProperties>
</file>