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to Jesus, I surrender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to Thee I freely give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ever love and trust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Your presence daily live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surrender all, I surrender all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Thee, my blessed Savior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surrender all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to Jesus, I surrender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Lord, I give myself to Thee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Fill me with Your love and power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Your blessing fall on me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I surrender all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to Jesus I surrender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Now I feel the sacred flame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the joy of full salvation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Glory, glory, to Your name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I surrender all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708</TotalTime>
  <Words>114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637</cp:revision>
  <dcterms:created xsi:type="dcterms:W3CDTF">2023-03-13T17:37:04Z</dcterms:created>
  <dcterms:modified xsi:type="dcterms:W3CDTF">2024-06-01T09:11:18Z</dcterms:modified>
</cp:coreProperties>
</file>