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அக்கினியில் நடந்து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ஆனால் சேதம் ஒன்றும் இல்லையப்பா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தண்ணீரைக் கடந்து வந்தோம்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நாங்கள் மூழ்கிப் போகவில்லையப்பா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எங்களை விட்டு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இமைப்பொழுதும் விலகலப்பா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pokavillaiyappaa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Imaippoluthum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vilakalappaa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br>
              <a:rPr lang="ta-IN" sz="2800" dirty="0"/>
            </a:b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தேவன் நீர் எங்கள் ராஜா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நாங்கள் போற்றிடும் கன்மலை நீர்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செங்கடலை நீர் பிளந்தீர்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செம்மையான பாதை தந்தீர்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எரிகோவின் கோட்டைகளை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யோசனையால் தகர்த்தீர்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கோலியாத்தின் கோஷங்களை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நொடியில் வென்றுவிட்டீர் – 2 – எங்கள் தேவன்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Sengadalai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Semmaiyaana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Erikovin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</a:t>
            </a:r>
            <a:r>
              <a:rPr lang="ta-IN" sz="2800" b="1" i="0" dirty="0">
                <a:effectLst/>
                <a:latin typeface="Arial" panose="020B0604020202020204" pitchFamily="34" charset="0"/>
              </a:rPr>
              <a:t>ை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yosanaiyaal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thakarththeer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Koliyaaththin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koshangalai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ventuvittir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பலவித சோதனையால்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புடமிடப்பட்டோம்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பொன்னாக மாற்றிவிட்டீர்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இருதயம் தந்து விட்டீர்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தலையை எண்ணையினால்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அபிஷேகம் செய்து விட்டீர் – 2 – எங்கள் தேவன்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Pudamidappatta</a:t>
            </a:r>
            <a:r>
              <a:rPr lang="ta-IN" sz="2800" b="1" i="0" dirty="0">
                <a:effectLst/>
                <a:latin typeface="Arial" panose="020B0604020202020204" pitchFamily="34" charset="0"/>
              </a:rPr>
              <a:t>ோ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Ponnaaka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maattivittir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ennnnaiyinaal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Apishaekam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வருடங்களை உமது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கிருபையினால் கடந்தோம்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இனிவரும் நாட்களெல்லாம்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மகிமைதனைக் காண்போம்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ஆயுள் உள்ளவரை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நாமத்தை உயர்த்திடுவோம் – 2 – எங்கள் தேவன்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Varudangalai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Inivarum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makimaithanaik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kaannpom</a:t>
            </a:r>
            <a:br>
              <a:rPr lang="en-IN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646</TotalTime>
  <Words>253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445</cp:revision>
  <dcterms:created xsi:type="dcterms:W3CDTF">2023-03-13T17:37:04Z</dcterms:created>
  <dcterms:modified xsi:type="dcterms:W3CDTF">2024-03-06T17:44:38Z</dcterms:modified>
</cp:coreProperties>
</file>