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Adonai, Adonai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worship you, Adonai - 2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power is in your hands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Elshadai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oh Elohim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 is no other God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Like you, Adonai - 2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Adonai, Adonai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worship you, Adonai - 2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are God all by yourself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you say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 you will do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 is no other God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Adonai, Adonai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worship you, Adonai - 2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Adonai, Adonai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worship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are God all by yourself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you say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 you will do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Who can question your Majesty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are Alpha &amp; Omega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707</TotalTime>
  <Words>119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632</cp:revision>
  <dcterms:created xsi:type="dcterms:W3CDTF">2023-03-13T17:37:04Z</dcterms:created>
  <dcterms:modified xsi:type="dcterms:W3CDTF">2024-06-01T09:06:19Z</dcterms:modified>
</cp:coreProperties>
</file>