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என் தலைமேலே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ஆவியானவர் எனக்குள்ளே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முழங்கிடுவேன் சுவிசேஷம்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சிறுமைப்பட்ட அனைவருக்கும்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Abishaekam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Thalaimaelae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Suvisesham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Sirumaippatta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Anaivarukkum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என்மேலே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ஆவியானவர் எனக்குள்ளே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Abishaekam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இதயங்கள் நொறுக்கப்பட்டோர்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ஏராளம் ஏராளம்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காயம் கட்டுவேன் தேசமெங்கும்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நாமத்தினால்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Norukkappattar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Aeraalam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Aeraalam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Thaesamengum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Naamaththinaal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சிறையிலுள்ளோர் ஆயிரங்கள்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பெறணுமே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கட்டவிழ்க்கணும் கட்டவிழ்க்கணும்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கட்டுக்களை உடைக்கணும்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Siraiyilullor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Kattavilkkanum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Kattavilkkanum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Kattukkalai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Utaikkanum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துதியின் உடை போர்த்தணுமே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ஒடுங்கின ஜனத்திற்கு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துயரத்துக்குப் பதிலாக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தைலம் வேண்டுமே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Porththanumae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Odungina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Janaththirku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Thuyaraththukkup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Pathilaaka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கிருபையின் கால இதுவன்றோ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அறிவிக்கணும் அதிவேகமாய்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இரட்சகர் இயேசு வரப்போகிறார்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ஆயத்தமாகணுமே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Kaala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Ithuvanto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Arivikkanum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Athivaekamaay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Varappokiraar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Aayaththamaakanumae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434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674</TotalTime>
  <Words>144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490</cp:revision>
  <dcterms:created xsi:type="dcterms:W3CDTF">2023-03-13T17:37:04Z</dcterms:created>
  <dcterms:modified xsi:type="dcterms:W3CDTF">2023-08-28T01:33:19Z</dcterms:modified>
</cp:coreProperties>
</file>