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ஆட்கொண்டு நடத்துமே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இப்போ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ஆளுகை செய்யுமே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என்மேல்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அனலாய் இறங்குமே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ஆவியானவரே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ippo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சித்தம் போல் என்னை நடத்துமே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விருப்பம் போல் என்னை வணையுமே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vannaiyumae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வாருமே என் துணையாளரே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மகிமையின்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வாருமே என் மணவாளரே</a:t>
            </a:r>
            <a:br>
              <a:rPr lang="ta-IN" sz="2800" dirty="0"/>
            </a:br>
            <a:r>
              <a:rPr lang="en-IN" sz="2800" dirty="0"/>
              <a:t>								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- ஆவியானவரே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thunnaiyaalarae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manavaalarae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 நதியே பாய்ந்து செல்லுமே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ஊற்றுத்தண்ணீரே தாகம் தீர்த்திடுமே(தீர்ப்பவரே)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அன்பின் ஆவியே தேற்றும்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அசைவாடுமே ஆவியானவரே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Oottuththannnneerae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theerththidumae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theerppavarae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Asaivaadumae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அன்போடு வரவேற்கிறோம் -3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varavaerkirom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-3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705F1-6EE0-D6B1-8C03-59D1789A9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94A133BB-BF4E-8B2B-DF83-15403ECDC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வாருமே என் துணையாளரே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மகிமையின்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வாருமே என் மணவாளரே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thunnaiyaalarae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manavaalarae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9778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190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636</cp:revision>
  <dcterms:created xsi:type="dcterms:W3CDTF">2023-03-13T17:37:04Z</dcterms:created>
  <dcterms:modified xsi:type="dcterms:W3CDTF">2025-01-23T02:43:43Z</dcterms:modified>
</cp:coreProperties>
</file>