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ஆவியானவரே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ஆற்றல் உள்ள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ஆவியானவரே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Aatral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ulleh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Parisutheh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தேற்ற வரும்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புத்தி சொல்லும்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நினைப்பூட்டும்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நிலைத்திருக்கும் ஆவியானவரே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Thetreh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varum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Bhuthi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soloom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Ninaipootoom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Nilzhthirukoom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அன்பு கூறும் ஆவியானவரே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அனல்மூட்டும் ஆவியானவரே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அதிசயத்தின் ஆவியானவரே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ஆட்கொள்ளும் ஆவியானவரே</a:t>
            </a:r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br>
              <a:rPr lang="en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Anbu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Analmootum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Aatkolum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br>
              <a:rPr lang="en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முன்குறித்த ஆவியானவரே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முன்செல்லும் ஆவியானவரே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ஜீவனுள்ள ஆவியானவரே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தெய்வீக ஆவியானவரே</a:t>
            </a:r>
            <a:endParaRPr lang="en-IN" sz="32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Moonkuritheh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Munsellum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Jeevanulleh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Dheiveegeh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45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சூட் டெரிக்கும்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சுடர்வீசும்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ஜெபம் கேட்கும்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ஜெயம் கொடுக்கும் ஆவியானவரே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Sooterickum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Sooderveesum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Kektkum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Aaviyanavarae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67096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684</TotalTime>
  <Words>119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524</cp:revision>
  <dcterms:created xsi:type="dcterms:W3CDTF">2023-03-13T17:37:04Z</dcterms:created>
  <dcterms:modified xsi:type="dcterms:W3CDTF">2023-10-18T17:55:05Z</dcterms:modified>
</cp:coreProperties>
</file>