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வாருமே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 நெருப்பை ஊற்றுமே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அபிஷேக தைலத்தால்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என்னையும் நிரப்புமே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ஊற்றும் என்றுமே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வாழ்விலே (2) –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Abhishega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thailathaal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vaalvillae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2) - </a:t>
            </a:r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எலிசாவின்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திடண்கொண்டு சுவிஷேம் நான் சொல்லவே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எலிசாவின்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கரை தாண்டி பணி செய்து பறைசாற்றவே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Elisavin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Thidankondu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suvisheham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Elisavin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paraisaatravae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முடவர்கள் நடக்கணும்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குருடர்கள் பார்க்கணும்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அற்புதங்கள் நடக்கணுமே நடக்கணுமே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ஆவியே வாருமே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Mudavargal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Kurudargal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nadakanumae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nadakanumae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ஏனோக்கி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நாள் தோறும் உம்மோடு நடந்திடவே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மோசேயின்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மக்கள் விடுதலை தினம் காணவே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Naalthorum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Viduthalai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kaanavae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எண்ணோக்கி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நாள் தோறும் உம்மோடு நடந்திடவே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மோசேயின் ஆவி என்னில் வேண்டுமே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மக்கள் விடுதலை தினம் காணவே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udaiyanum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Kuraigalum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maraiyanum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ulaikavae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ulaikavae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195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2024-08-26T17:37:19Z</dcterms:modified>
</cp:coreProperties>
</file>