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ஆத்துமாவே நன்றி சொல்லு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முழு உள்ளத்தோடே- என்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செய்த நன்மைகளை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ஒருநாளும் மறவாதே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Aatumavae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Muzhu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ullathodu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குற்றங்களை மன்னித்தாரே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நோய்களை நீக்கினாரே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படுகுழியினின்று மீட்டாரே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ஜீவனை மீட்டாரே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Kutrangalai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Noigalai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neekinarae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Padukuliyindri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 இரக்கங்களால்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மணிமுடி சூட்டுகின்றார்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வாழ்நாளெல்லாம் நன்மைகளால்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திருப்தி ஆக்குகின்றார்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irakangalal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Manimudi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soothukindrar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Vaalnalelam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aakukindrar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இளமை கழுகு போல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புதிதாக்கி மகிழ்கின்றார் - நம்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ஓடினாலும் நடந்தாலும்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பெலன் குறைவதில்லை - 2 – நாம்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kalugu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magilkindrar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naam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Oodinaalum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kuraivathilai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naam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81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தம் வழிகளெல்லாம் மோசேக்கு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வெளிப்படுத்தினார்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அதிசய செயல்கள் காணச் செய்தார்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ஜனங்கள் காணச் செய்தார்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valikalelam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moseku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Velipaduthinaar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Aathisaya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kana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Janangal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kana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148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எப்போதும் கடிந்து கொள்ளார்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குற்றங்களுக்கேற்ப நடத்துவதில்லை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மன்னித்து மறந்தாரே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Kutrangalukerpa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nadathuvathilai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601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தகப்பன் தன் பிள்ளைகள் மேல்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கோபம் கொண்டிரார்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தயவு காட்டுவது போல்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கருணை இரக்கம் காட்டுகிறார்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மறவாமல் நினைக்கின்றார்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Thagappan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pillaigal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kobam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kondirar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kathuvathu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kaathugirar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ninikindrar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634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அவரது பேரன்பு வானளவு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உயர்ந்துள்ளது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கிழக்கு மேற்கு தூரம்போல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அகற்றிவிட்டார் நம் குற்றங்கள்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peranbu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vanalavu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Uyarnthulathu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Kilakku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merku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thoorampola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Agathrivithar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kutrangal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58174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31</TotalTime>
  <Words>232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127</cp:revision>
  <dcterms:created xsi:type="dcterms:W3CDTF">2023-03-13T17:37:04Z</dcterms:created>
  <dcterms:modified xsi:type="dcterms:W3CDTF">2023-03-28T18:51:57Z</dcterms:modified>
</cp:coreProperties>
</file>