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ஆராதனை நாயகன் நீரே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ஆராதனை வேந்தனும் நீரே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ஆயுள் முடியும்வரை உம்மைத் தொழுதிடுவேன்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1. ஆயிரம் பேர்களில் சிறந்தோர்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ஆண்டவர் இயேசு நீரே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விடிவெள்ளியே எந்தன் பிரியம் நீரே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என்றென்றும் தொழுதிடுவேன்</a:t>
            </a:r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மாந்தர்கள் போற்றிடும் தெய்வம்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மகிமையின் தேவன் நீரே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முழங்கால் யாவுமே முடங்கிடுமே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மகிழ்வுடன் துதித்திடவே</a:t>
            </a:r>
            <a:r>
              <a:rPr lang="en-IN" sz="3200" b="1" i="0" dirty="0">
                <a:effectLst/>
                <a:latin typeface="Times New Roman" panose="02020603050405020304" pitchFamily="18" charset="0"/>
              </a:rPr>
              <a:t>a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முடிவில்லா ராஜ்யம் அருள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திரும்பவும் வருவேன் என்றீர்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ஆயத்தமாய் நான் சேர்ந்திடவே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அனுதினம் வணங்கிடுவேன்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00329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20</TotalTime>
  <Words>63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86</cp:revision>
  <dcterms:created xsi:type="dcterms:W3CDTF">2023-03-13T17:37:04Z</dcterms:created>
  <dcterms:modified xsi:type="dcterms:W3CDTF">2023-03-22T17:32:31Z</dcterms:modified>
</cp:coreProperties>
</file>