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21-03-2023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அநாதி தேவன் உன் அடைக்கலமே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அவன் நித்திய புயங்கள் உன் ஆதாரமே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இந்த தேவன் என்றென்றுமுள்ள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சதா காலமும் நமது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மரண பரியந்தம் நம்மை நடத்திடுவார்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அநாதி தேவன் உன் அடைக்கலமே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காருண்யத்தாலே இழுத்துக் கொண்டார்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தூய தேவ அன்பே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இவ்வனாந்தரத்தில் நயங்காட்டி உன்னை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இனிதாய் வருந்தி அழைத்தார்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இந்த தேவன் என்றென்றுமுள்ள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அநாதி தேவன் உன் அடைக்கலமே</a:t>
            </a:r>
            <a:br>
              <a:rPr lang="ta-IN" sz="3200" dirty="0"/>
            </a:b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2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கானகப் பாதை காரிருளில்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தூய தேவ ஒளியே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அழுகை நிறைந்த பள்ளத்தாக்குகளை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அரும் நீருற்றாய் மாற்றினாரே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இந்த தேவன் என்றென்றுமுள்ள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அநாதி தேவன் உன் அடைக்கலமே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10</TotalTime>
  <Words>93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40</cp:revision>
  <dcterms:created xsi:type="dcterms:W3CDTF">2023-03-13T17:37:04Z</dcterms:created>
  <dcterms:modified xsi:type="dcterms:W3CDTF">2023-03-21T01:30:11Z</dcterms:modified>
</cp:coreProperties>
</file>