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ஆனந்த மகிழ்ச்சி அப்பா சமூகத்தில்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எப்போதும் இருக்கையிலே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Makilchchi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Samookaththil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Eppothum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Irukkaiyilae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நெஞ்சே நீ ஏன் கலங்குகிறாய்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ஏன் ஏன் நீ புலம்புகிறாய்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Nenjae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Kalangukiraay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Pulampukiraay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கர்த்தரை நம்பும் ஒருவன் மேலும்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குற்றம் சுமராது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காத்திடுவார் உயர்த்திடுவார்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காத்து நடத்திடுவார்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Nampum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Oruvan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Kuttam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Sumaraathu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Kaaththiduvaar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Uyarththiduvaar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Nadaththiduvaar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தெரிந்து கொண்டாரே தாசன் நீ தான்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சிநேகிதனும் நீ தான்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அழைத்த தெய்வம் ஆகாதவன் என்று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தள்ளி விட மாட்டார்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Kondaarae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Thaasan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Sinaekithanum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Alaiththa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Theyvam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Aakaathavan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Thalli Vida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Maattar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கைகள் நீட்டு கோலை உயர்த்து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கடலைப் பிரித்து விடு உன்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காய்ந்த தரையில் நடந்து போவாய்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எதிரி காணமாட்டாய்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Kadalaip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Piriththu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Kaayntha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Povaay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Kaanamaattay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53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உனக்கு முன்னே அவர் சமூகம் செல்லும்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கோணல்கள் நேராகும்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வெண்கல இரும்பு கதவுகள் உடையும்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புதையல் உனதாகும்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இந்த தேசம் உனதாகும்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Samookam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Konalkal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Naeraakum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Vennkala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Irumpu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Kathavukal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Utaiyum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Puthaiyal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Unathaakum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Thaesam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Unathaakum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443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அஞ்சவே மாட்டேன் கர்த்தர் என் சகாயர்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 நீ அறிக்கையிடு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மனிதர் எனக்கு என்ன செய்ய முடியும்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 தினம் கூறு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Anjavae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Maattaen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Sakaayar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Arikkaiyidu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Enna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Mutiyum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Kooru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69491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677</TotalTime>
  <Words>224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500</cp:revision>
  <dcterms:created xsi:type="dcterms:W3CDTF">2023-03-13T17:37:04Z</dcterms:created>
  <dcterms:modified xsi:type="dcterms:W3CDTF">2023-08-28T01:46:17Z</dcterms:modified>
</cp:coreProperties>
</file>