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ஆளுகை செய்யும்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பலியாய் தந்தேன் பரிசுத்தமானவரே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ஆவியானவரே-என் ஆற்றலானவரே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aatralanavarae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நினைவெல்லாம் உமதாகணும்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பேச்செல்லாம் உமதாகணும்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 முழுதும் வழிநடத்தும்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விருப்பம் செயல்படுத்தும்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umathaganum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Paechellam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umathaganum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valinadathum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seyalpaduthum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அதிசயம்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ஆறுதல் நாயகனே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காயம் கட்டும் கர்த்தாவே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கண்ணீரெல்லாம் துடைப்பவரே – என்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புதிதாக்கும் பரிசுத்தரே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புதுபடைப்பாய் மாற்றுமையா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உடைத்துவிடும் உருமாற்றும்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பண்படுத்தும் பயன்படுத்தும்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Puthithaakum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Puthupadaipaai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maatrumaiyaa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Vulaithuvidum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vurumaatrum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panpaduthum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payanpaduthum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5713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</TotalTime>
  <Words>109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</cp:revision>
  <dcterms:created xsi:type="dcterms:W3CDTF">2023-03-13T17:37:04Z</dcterms:created>
  <dcterms:modified xsi:type="dcterms:W3CDTF">2023-03-22T01:57:53Z</dcterms:modified>
</cp:coreProperties>
</file>