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restless generation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We're turning over every stone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Hoping to find salvation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world that's left us cold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we get back to the altar?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Back to the arms of our first love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only one way to the Father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He's calling out to 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captive, it looks like freedom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orphan, it feels like home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skeptic, it might sound crazy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believe in a God who loves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world, where our hearts are breaking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we're lost in the mess we've made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a blinding light, in the dead of night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Gospel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Gospel that makes a way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Gospel that makes a way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cure for our condition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good news for us all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greater than religion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power of the Cross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can we get back to the altar?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Back to the arms of our first love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only one way to the Father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He's calling out to 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To the captive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amazing news of the Gospel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not that we can receive Jesus into our lives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that He's already received 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Into? His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1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own life, it means forgiveness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I know I deserved the fall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called me out of my darkness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carried me to the Cross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moment, my eyes were opened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that moment, my heart was changed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a blinding light, in the dead of night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Gospel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Oh To the captive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876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</TotalTime>
  <Words>301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16</cp:revision>
  <dcterms:created xsi:type="dcterms:W3CDTF">2023-03-13T17:37:04Z</dcterms:created>
  <dcterms:modified xsi:type="dcterms:W3CDTF">2023-03-13T17:41:34Z</dcterms:modified>
</cp:coreProperties>
</file>